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45" r:id="rId2"/>
    <p:sldId id="437" r:id="rId3"/>
    <p:sldId id="438" r:id="rId4"/>
    <p:sldId id="439" r:id="rId5"/>
    <p:sldId id="440" r:id="rId6"/>
    <p:sldId id="418" r:id="rId7"/>
    <p:sldId id="419" r:id="rId8"/>
    <p:sldId id="420" r:id="rId9"/>
    <p:sldId id="393" r:id="rId10"/>
    <p:sldId id="394" r:id="rId11"/>
    <p:sldId id="396" r:id="rId12"/>
    <p:sldId id="427" r:id="rId13"/>
    <p:sldId id="403" r:id="rId14"/>
    <p:sldId id="399" r:id="rId15"/>
    <p:sldId id="433" r:id="rId16"/>
    <p:sldId id="435" r:id="rId17"/>
    <p:sldId id="436" r:id="rId18"/>
    <p:sldId id="402" r:id="rId19"/>
    <p:sldId id="401" r:id="rId20"/>
    <p:sldId id="446" r:id="rId21"/>
    <p:sldId id="441" r:id="rId22"/>
    <p:sldId id="424" r:id="rId23"/>
    <p:sldId id="428" r:id="rId24"/>
    <p:sldId id="429" r:id="rId25"/>
    <p:sldId id="442" r:id="rId26"/>
    <p:sldId id="44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CB4"/>
    <a:srgbClr val="122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 autoAdjust="0"/>
    <p:restoredTop sz="88712" autoAdjust="0"/>
  </p:normalViewPr>
  <p:slideViewPr>
    <p:cSldViewPr snapToGrid="0">
      <p:cViewPr varScale="1">
        <p:scale>
          <a:sx n="76" d="100"/>
          <a:sy n="76" d="100"/>
        </p:scale>
        <p:origin x="3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0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6672B-2DB8-4D1A-BE9F-0CAC2A7BEB16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92608-5C01-4A13-829C-DECD3BC28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6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of current</a:t>
            </a:r>
            <a:r>
              <a:rPr lang="en-US" baseline="0" dirty="0"/>
              <a:t> &amp; updated screens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6F5BB-C06F-4511-91F8-1CC7AF189F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9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1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2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0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7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2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8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14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5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Menu or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6F5BB-C06F-4511-91F8-1CC7AF189F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OSA = </a:t>
            </a:r>
          </a:p>
          <a:p>
            <a:r>
              <a:rPr lang="en-US" dirty="0"/>
              <a:t>SOS = </a:t>
            </a:r>
          </a:p>
          <a:p>
            <a:r>
              <a:rPr lang="en-US" dirty="0"/>
              <a:t>Survey =&gt; what is this used for ? can it be used to record SKU inventory status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35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3064-A73E-4485-98C4-FF917375D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0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Visit Task List – this is not guided in the mobile app version?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SR can skip steps?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7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92608-5C01-4A13-829C-DECD3BC28DA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75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099D4-6EBF-471E-B472-F31EDDA519E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2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5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8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31726" y="188022"/>
            <a:ext cx="8881997" cy="424014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478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31726" y="188022"/>
            <a:ext cx="8881997" cy="424014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6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0" y="0"/>
            <a:ext cx="4659682" cy="1277655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" y="0"/>
            <a:ext cx="615863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02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0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6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5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DE23E-DCBE-450C-AEAB-F81951AE5DA3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17491-57AB-46A9-BCFF-7A9B2D0AF4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391920"/>
            <a:ext cx="2617470" cy="465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28" y="1391920"/>
            <a:ext cx="2617470" cy="465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2130272"/>
            <a:ext cx="5872480" cy="3305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83366" y="136271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Order Taking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8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" y="1113031"/>
            <a:ext cx="2589875" cy="5395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55" y="3969176"/>
            <a:ext cx="4867320" cy="2689821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77" y="1019699"/>
            <a:ext cx="4848190" cy="27155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67981" y="1113031"/>
            <a:ext cx="2965459" cy="5395034"/>
            <a:chOff x="2946015" y="0"/>
            <a:chExt cx="2306705" cy="5724286"/>
          </a:xfrm>
        </p:grpSpPr>
        <p:pic>
          <p:nvPicPr>
            <p:cNvPr id="7" name="Content Placeholder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43"/>
            <a:stretch/>
          </p:blipFill>
          <p:spPr>
            <a:xfrm>
              <a:off x="2981581" y="0"/>
              <a:ext cx="2250819" cy="42472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/>
            <a:srcRect b="55713"/>
            <a:stretch/>
          </p:blipFill>
          <p:spPr>
            <a:xfrm>
              <a:off x="2946015" y="4267201"/>
              <a:ext cx="2306705" cy="1457085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8061624" y="57893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619387" y="58665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594566" y="1153036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/>
          <p:cNvSpPr txBox="1">
            <a:spLocks/>
          </p:cNvSpPr>
          <p:nvPr/>
        </p:nvSpPr>
        <p:spPr>
          <a:xfrm>
            <a:off x="4789759" y="59944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Order Summary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53" y="1276195"/>
            <a:ext cx="5474207" cy="307924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5067" y="0"/>
            <a:ext cx="10176933" cy="645584"/>
          </a:xfrm>
        </p:spPr>
        <p:txBody>
          <a:bodyPr/>
          <a:lstStyle/>
          <a:p>
            <a:pPr algn="r"/>
            <a:r>
              <a:rPr lang="en-US" dirty="0"/>
              <a:t>CDE Tracking 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CDE Tracking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12" y="3693050"/>
            <a:ext cx="5474207" cy="30296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82" y="1285665"/>
            <a:ext cx="2675202" cy="4490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3" y="2019833"/>
            <a:ext cx="2522911" cy="4395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290400" y="1276195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2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1706880"/>
            <a:ext cx="2508885" cy="4460240"/>
          </a:xfrm>
          <a:prstGeom prst="rect">
            <a:avLst/>
          </a:prstGeom>
        </p:spPr>
      </p:pic>
      <p:pic>
        <p:nvPicPr>
          <p:cNvPr id="5" name="内容占位符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40" y="1706880"/>
            <a:ext cx="2508885" cy="4460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60" y="1780540"/>
            <a:ext cx="5577840" cy="41833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Order History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04592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54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72946"/>
            <a:ext cx="2743200" cy="331932"/>
          </a:xfrm>
          <a:prstGeom prst="rect">
            <a:avLst/>
          </a:prstGeom>
        </p:spPr>
        <p:txBody>
          <a:bodyPr/>
          <a:lstStyle/>
          <a:p>
            <a:fld id="{0FBB5F26-332C-4092-97E2-2DCBBCDE723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31726" y="207296"/>
            <a:ext cx="8881997" cy="385467"/>
          </a:xfrm>
        </p:spPr>
        <p:txBody>
          <a:bodyPr/>
          <a:lstStyle/>
          <a:p>
            <a:r>
              <a:rPr lang="en-US" altLang="zh-CN" dirty="0"/>
              <a:t>View detail</a:t>
            </a:r>
            <a:endParaRPr lang="zh-CN" altLang="en-US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56" y="1452010"/>
            <a:ext cx="2702984" cy="51543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1991360"/>
            <a:ext cx="5862320" cy="39187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4592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Visit Summary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15067" y="0"/>
            <a:ext cx="10176933" cy="645584"/>
          </a:xfrm>
        </p:spPr>
        <p:txBody>
          <a:bodyPr/>
          <a:lstStyle/>
          <a:p>
            <a:pPr algn="r"/>
            <a:r>
              <a:rPr lang="en-US" dirty="0"/>
              <a:t>Workflows – Request Tracking</a:t>
            </a:r>
          </a:p>
        </p:txBody>
      </p:sp>
      <p:pic>
        <p:nvPicPr>
          <p:cNvPr id="9" name="Picture 4" descr="F:\Gloria\imarket\imarket-workflow\CDE Request-histo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45" y="1969854"/>
            <a:ext cx="5456874" cy="306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25" y="1658694"/>
            <a:ext cx="2586413" cy="4598066"/>
          </a:xfr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Rectangle 11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4592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Workflows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2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15067" y="0"/>
            <a:ext cx="10176933" cy="645584"/>
          </a:xfrm>
        </p:spPr>
        <p:txBody>
          <a:bodyPr/>
          <a:lstStyle/>
          <a:p>
            <a:pPr algn="r"/>
            <a:r>
              <a:rPr lang="en-US" dirty="0"/>
              <a:t>eLearning</a:t>
            </a: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50" y="1960879"/>
            <a:ext cx="6487650" cy="3649303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0" y="1546858"/>
            <a:ext cx="2933036" cy="5214285"/>
          </a:xfrm>
          <a:prstGeom prst="rect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39568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E-Lib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15067" y="0"/>
            <a:ext cx="10176933" cy="645584"/>
          </a:xfrm>
        </p:spPr>
        <p:txBody>
          <a:bodyPr/>
          <a:lstStyle/>
          <a:p>
            <a:pPr algn="r"/>
            <a:r>
              <a:rPr lang="en-US" dirty="0"/>
              <a:t>Photo Gallery</a:t>
            </a: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47" y="1877568"/>
            <a:ext cx="6372353" cy="358444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5" y="1600023"/>
            <a:ext cx="2698115" cy="4796649"/>
          </a:xfr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ctangle 9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Photo Gallery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26360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3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82" y="1363203"/>
            <a:ext cx="2966057" cy="52729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94" y="1910080"/>
            <a:ext cx="6227255" cy="3713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User Profile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6360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8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" y="1523999"/>
            <a:ext cx="2893401" cy="5143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8061624" y="904058"/>
            <a:ext cx="149553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1619387" y="911774"/>
            <a:ext cx="155202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Sync Log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63606" y="1279260"/>
            <a:ext cx="9434" cy="53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164" y="1950720"/>
            <a:ext cx="6198457" cy="36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1FAD1-90D6-48D4-87EE-E0D27E231E7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25129" y="142104"/>
            <a:ext cx="10515600" cy="45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Screen Designs completed and in progress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85" y="1796773"/>
            <a:ext cx="5836921" cy="3400854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7" y="1576916"/>
            <a:ext cx="2516505" cy="447378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904956" y="129540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4528253" y="807095"/>
            <a:ext cx="275340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Login Screen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2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46" y="1945702"/>
            <a:ext cx="8881997" cy="194557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Modules In Progress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Timeline : Sep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0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99" y="1162950"/>
            <a:ext cx="6440158" cy="3958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pic>
        <p:nvPicPr>
          <p:cNvPr id="6" name="Picture 5" descr="C:\Users\Kevin\Desktop\customer onboarding\UI\Onboarding History V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408997"/>
            <a:ext cx="6245542" cy="33880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Customer Onboarding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8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3" y="1123024"/>
            <a:ext cx="6264167" cy="3529664"/>
          </a:xfrm>
          <a:prstGeom prst="rect">
            <a:avLst/>
          </a:prstGeom>
        </p:spPr>
      </p:pic>
      <p:pic>
        <p:nvPicPr>
          <p:cNvPr id="11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448"/>
            <a:ext cx="6157426" cy="3463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CDE Order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5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0" y="3285190"/>
            <a:ext cx="6049203" cy="3402676"/>
          </a:xfrm>
          <a:prstGeom prst="rect">
            <a:avLst/>
          </a:prstGeom>
        </p:spPr>
      </p:pic>
      <p:pic>
        <p:nvPicPr>
          <p:cNvPr id="10" name="Picture 2" descr="C:\Users\Administrator\Desktop\CDE-changed\replair CD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72" y="1157406"/>
            <a:ext cx="5852160" cy="32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CDE Maintenence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1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9" name="Picture 2" descr="F:\Gloria\imarket\CDE\remove  Summ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6" y="3351877"/>
            <a:ext cx="6108315" cy="3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:\Gloria\imarket\imarket-workflow\CDE Request-histo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41" y="1228338"/>
            <a:ext cx="5852160" cy="32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3870961" y="640081"/>
            <a:ext cx="3606164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CDE Maintenance Summary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7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109667" y="1124041"/>
            <a:ext cx="6097626" cy="373571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77412" y="2729945"/>
            <a:ext cx="6166777" cy="3714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POP Orders &amp; Tracking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0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-20320"/>
            <a:ext cx="12222480" cy="66675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677999" y="64008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Account AR warning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64" y="1449070"/>
            <a:ext cx="8113396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9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1FAD1-90D6-48D4-87EE-E0D27E231E77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4699703" y="803212"/>
            <a:ext cx="275340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Landing Screen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76406" y="135255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125129" y="142104"/>
            <a:ext cx="10515600" cy="45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Screen Designs completed and in progress</a:t>
            </a:r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2" y="1851722"/>
            <a:ext cx="1838801" cy="32689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3" y="1851722"/>
            <a:ext cx="1838801" cy="32689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567" y="1813558"/>
            <a:ext cx="1838801" cy="32689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54" y="1791404"/>
            <a:ext cx="5551973" cy="329113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l="417" r="500"/>
          <a:stretch/>
        </p:blipFill>
        <p:spPr>
          <a:xfrm>
            <a:off x="71119" y="3670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1FAD1-90D6-48D4-87EE-E0D27E231E77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6546" y="2133216"/>
            <a:ext cx="5553076" cy="295266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76456" y="135255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Sales Rep Dashboard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125129" y="142104"/>
            <a:ext cx="10515600" cy="45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Screen Designs completed and in progress</a:t>
            </a:r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4" y="1863140"/>
            <a:ext cx="2005965" cy="3566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39" y="1863140"/>
            <a:ext cx="2005965" cy="3566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14" y="1863140"/>
            <a:ext cx="2005965" cy="3566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1FAD1-90D6-48D4-87EE-E0D27E231E77}" type="slidenum">
              <a:rPr lang="zh-CN" altLang="en-US" smtClean="0"/>
              <a:pPr/>
              <a:t>5</a:t>
            </a:fld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137366" y="135255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>
            <a:spLocks/>
          </p:cNvSpPr>
          <p:nvPr/>
        </p:nvSpPr>
        <p:spPr>
          <a:xfrm>
            <a:off x="5346345" y="872219"/>
            <a:ext cx="3860800" cy="48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rgbClr val="FF0000"/>
                </a:solidFill>
              </a:rPr>
              <a:t>Route Plan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125129" y="142104"/>
            <a:ext cx="10515600" cy="450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Screen Designs completed and in progress</a:t>
            </a: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12" y="1827995"/>
            <a:ext cx="1890903" cy="3361606"/>
          </a:xfrm>
          <a:prstGeom prst="rect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02" y="1827995"/>
            <a:ext cx="5670856" cy="3361606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31" y="1836510"/>
            <a:ext cx="1905635" cy="33877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61624" y="77131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619387" y="77902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24" y="1825817"/>
            <a:ext cx="1897844" cy="337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6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5" y="1798319"/>
            <a:ext cx="5707665" cy="3210561"/>
          </a:xfr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8"/>
          <a:stretch/>
        </p:blipFill>
        <p:spPr bwMode="auto">
          <a:xfrm>
            <a:off x="251966" y="1479607"/>
            <a:ext cx="2373961" cy="46086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6"/>
          <a:stretch/>
        </p:blipFill>
        <p:spPr bwMode="auto">
          <a:xfrm>
            <a:off x="2732545" y="1479606"/>
            <a:ext cx="2642095" cy="46086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Rectangle 12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883366" y="136271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Customer Profile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60" y="3057777"/>
            <a:ext cx="5157262" cy="3341841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71" y="1694418"/>
            <a:ext cx="5352481" cy="3012646"/>
          </a:xfrm>
          <a:prstGeom prst="rect">
            <a:avLst/>
          </a:prstGeom>
        </p:spPr>
      </p:pic>
      <p:pic>
        <p:nvPicPr>
          <p:cNvPr id="11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9" y="1362710"/>
            <a:ext cx="2359009" cy="4193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373" y="4774573"/>
            <a:ext cx="2590819" cy="19469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83366" y="136271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RED Survey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Confidential – Do Not Distribute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BCCB3-CAF4-41D1-87B3-C73E96DE4D98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40" y="2100200"/>
            <a:ext cx="5923280" cy="3331845"/>
          </a:xfrm>
          <a:prstGeom prst="rect">
            <a:avLst/>
          </a:prstGeom>
        </p:spPr>
      </p:pic>
      <p:pic>
        <p:nvPicPr>
          <p:cNvPr id="10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" y="1506792"/>
            <a:ext cx="2817495" cy="50088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61624" y="76115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83366" y="1362710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Dynamic Survey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6" y="1645920"/>
            <a:ext cx="2514600" cy="447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38" y="1645920"/>
            <a:ext cx="2514600" cy="4470400"/>
          </a:xfrm>
          <a:prstGeom prst="rect">
            <a:avLst/>
          </a:prstGeom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645920"/>
            <a:ext cx="25146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53544" y="649393"/>
            <a:ext cx="1495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Tablet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619387" y="76886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5s Phone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545286" y="1329327"/>
            <a:ext cx="0" cy="478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45301" y="2306320"/>
            <a:ext cx="2939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Required since on 5s the </a:t>
            </a:r>
          </a:p>
          <a:p>
            <a:r>
              <a:rPr lang="en-US" dirty="0"/>
              <a:t>visit is guided and follows </a:t>
            </a:r>
          </a:p>
          <a:p>
            <a:r>
              <a:rPr lang="en-US" dirty="0"/>
              <a:t>a sequence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677999" y="762001"/>
            <a:ext cx="2799125" cy="48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rgbClr val="FF0000"/>
                </a:solidFill>
              </a:rPr>
              <a:t>Visit Task List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17" r="500"/>
          <a:stretch/>
        </p:blipFill>
        <p:spPr>
          <a:xfrm>
            <a:off x="71119" y="26545"/>
            <a:ext cx="12080241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FF00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38089</TotalTime>
  <Words>305</Words>
  <Application>Microsoft Macintosh PowerPoint</Application>
  <PresentationFormat>Widescreen</PresentationFormat>
  <Paragraphs>123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CDE Tracking </vt:lpstr>
      <vt:lpstr>PowerPoint Presentation</vt:lpstr>
      <vt:lpstr>View detail</vt:lpstr>
      <vt:lpstr>Workflows – Request Tracking</vt:lpstr>
      <vt:lpstr>eLearning</vt:lpstr>
      <vt:lpstr>Photo Gallery</vt:lpstr>
      <vt:lpstr>PowerPoint Presentation</vt:lpstr>
      <vt:lpstr>PowerPoint Presentation</vt:lpstr>
      <vt:lpstr>Modules In Progress Timeline : Sep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Jason Tan</cp:lastModifiedBy>
  <cp:revision>858</cp:revision>
  <dcterms:created xsi:type="dcterms:W3CDTF">2016-05-26T04:15:16Z</dcterms:created>
  <dcterms:modified xsi:type="dcterms:W3CDTF">2019-03-15T01:14:34Z</dcterms:modified>
</cp:coreProperties>
</file>